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81" r:id="rId4"/>
    <p:sldId id="271" r:id="rId5"/>
    <p:sldId id="282" r:id="rId6"/>
    <p:sldId id="276" r:id="rId7"/>
    <p:sldId id="283" r:id="rId8"/>
    <p:sldId id="277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go Daniel Labra Aguilar" initials="HDLA" lastIdx="1" clrIdx="0">
    <p:extLst>
      <p:ext uri="{19B8F6BF-5375-455C-9EA6-DF929625EA0E}">
        <p15:presenceInfo xmlns:p15="http://schemas.microsoft.com/office/powerpoint/2012/main" userId="Hugo Daniel Labra Aguil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75BA"/>
    <a:srgbClr val="213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81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34186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5063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35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13512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9193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293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2916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11964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978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1578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B0C54-1B8E-4D38-B754-5CB44FF2D1B6}" type="datetimeFigureOut">
              <a:rPr lang="es-MX" smtClean="0"/>
              <a:t>15/09/2016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D7809-C544-4457-9996-A18527E539C3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9091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213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1B7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6506" y="1346272"/>
            <a:ext cx="5909210" cy="171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1117"/>
            <a:ext cx="6618051" cy="1355750"/>
          </a:xfrm>
        </p:spPr>
        <p:txBody>
          <a:bodyPr>
            <a:normAutofit/>
          </a:bodyPr>
          <a:lstStyle/>
          <a:p>
            <a:pPr algn="l"/>
            <a:r>
              <a:rPr lang="es-MX" sz="4400" dirty="0"/>
              <a:t>Mi Mural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73823"/>
            <a:ext cx="6618051" cy="911117"/>
          </a:xfrm>
        </p:spPr>
        <p:txBody>
          <a:bodyPr>
            <a:normAutofit/>
          </a:bodyPr>
          <a:lstStyle/>
          <a:p>
            <a:pPr algn="l"/>
            <a:r>
              <a:rPr lang="es-MX" sz="2000" dirty="0"/>
              <a:t>LOSHS S.A. DE C.V.</a:t>
            </a:r>
          </a:p>
        </p:txBody>
      </p:sp>
    </p:spTree>
    <p:extLst>
      <p:ext uri="{BB962C8B-B14F-4D97-AF65-F5344CB8AC3E}">
        <p14:creationId xmlns:p14="http://schemas.microsoft.com/office/powerpoint/2010/main" val="22655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61904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1404395" y="0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>
                <a:latin typeface="Futurist Fixed-width" pitchFamily="2" charset="0"/>
              </a:rPr>
              <a:t>COMPARTIR INFORMACIÓN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809751"/>
            <a:ext cx="5181595" cy="323849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8"/>
          </a:xfrm>
        </p:spPr>
        <p:txBody>
          <a:bodyPr anchor="ctr">
            <a:normAutofit/>
          </a:bodyPr>
          <a:lstStyle/>
          <a:p>
            <a:r>
              <a:rPr lang="es-MX" dirty="0"/>
              <a:t>Los usuarios pueden tanto consultar como generar nueva información, como por ejemplo propuestas: al escribir algo en la caja de texto y dar click en proponer (no puede haber propuestas vacías)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203063"/>
              </a:clrFrom>
              <a:clrTo>
                <a:srgbClr val="203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1903"/>
            <a:ext cx="2056456" cy="5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61904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1404395" y="0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>
                <a:latin typeface="Futurist Fixed-width" pitchFamily="2" charset="0"/>
              </a:rPr>
              <a:t>REPORTES / DATOS EXTERNOS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809751"/>
            <a:ext cx="5181595" cy="3238496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8"/>
          </a:xfrm>
        </p:spPr>
        <p:txBody>
          <a:bodyPr anchor="ctr">
            <a:normAutofit/>
          </a:bodyPr>
          <a:lstStyle/>
          <a:p>
            <a:r>
              <a:rPr lang="es-MX" dirty="0"/>
              <a:t>El director puede acceder a reportes desde el menú de la izquierda y visualizar información recopilada de otros sistemas, como los resultados de PLANEA.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203063"/>
              </a:clrFrom>
              <a:clrTo>
                <a:srgbClr val="203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1903"/>
            <a:ext cx="2056456" cy="5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2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61904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1404395" y="0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>
                <a:latin typeface="Futurist Fixed-width" pitchFamily="2" charset="0"/>
              </a:rPr>
              <a:t>ACCESO A LA APLICACIÓN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9751"/>
            <a:ext cx="5181600" cy="3238499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8"/>
          </a:xfrm>
        </p:spPr>
        <p:txBody>
          <a:bodyPr anchor="ctr">
            <a:normAutofit/>
          </a:bodyPr>
          <a:lstStyle/>
          <a:p>
            <a:r>
              <a:rPr lang="es-MX" dirty="0"/>
              <a:t>Los usuarios con su RFC y contraseña  son:</a:t>
            </a:r>
          </a:p>
          <a:p>
            <a:endParaRPr lang="es-MX" dirty="0"/>
          </a:p>
          <a:p>
            <a:pPr lvl="1"/>
            <a:r>
              <a:rPr lang="es-MX" dirty="0"/>
              <a:t>Usuario: LAAH000000XXX</a:t>
            </a:r>
            <a:br>
              <a:rPr lang="es-MX" dirty="0"/>
            </a:br>
            <a:r>
              <a:rPr lang="es-MX" dirty="0"/>
              <a:t>Contraseña: Loshs123hugo</a:t>
            </a:r>
            <a:br>
              <a:rPr lang="es-MX" dirty="0"/>
            </a:br>
            <a:r>
              <a:rPr lang="es-MX" dirty="0"/>
              <a:t>Rol: Director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Usuario: HEPH000000XXX</a:t>
            </a:r>
            <a:br>
              <a:rPr lang="es-MX" dirty="0"/>
            </a:br>
            <a:r>
              <a:rPr lang="es-MX" dirty="0"/>
              <a:t>Contraseña: Loshs123hector</a:t>
            </a:r>
            <a:br>
              <a:rPr lang="es-MX" dirty="0"/>
            </a:br>
            <a:r>
              <a:rPr lang="es-MX" dirty="0"/>
              <a:t>Rol: Súper Administrador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203063"/>
              </a:clrFrom>
              <a:clrTo>
                <a:srgbClr val="203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1903"/>
            <a:ext cx="2056456" cy="5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0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61904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1404395" y="0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>
                <a:latin typeface="Futurist Fixed-width" pitchFamily="2" charset="0"/>
              </a:rPr>
              <a:t>CIERRE SEGURO DE SESIÓN 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2124576"/>
            <a:ext cx="5181595" cy="2608846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8"/>
          </a:xfrm>
        </p:spPr>
        <p:txBody>
          <a:bodyPr anchor="ctr">
            <a:normAutofit/>
          </a:bodyPr>
          <a:lstStyle/>
          <a:p>
            <a:r>
              <a:rPr lang="es-MX" dirty="0"/>
              <a:t>El usuario tiene la opción del cierre seguro de sesión al dar click en cerrar  sesión, el cual eliminara cualquier token de seguridad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203063"/>
              </a:clrFrom>
              <a:clrTo>
                <a:srgbClr val="203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1903"/>
            <a:ext cx="2056456" cy="5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61904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1404395" y="0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>
                <a:latin typeface="Futurist Fixed-width" pitchFamily="2" charset="0"/>
              </a:rPr>
              <a:t>ACCESO A ADMINISTRADORES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09751"/>
            <a:ext cx="5181598" cy="3238499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8"/>
          </a:xfrm>
        </p:spPr>
        <p:txBody>
          <a:bodyPr anchor="ctr">
            <a:normAutofit/>
          </a:bodyPr>
          <a:lstStyle/>
          <a:p>
            <a:r>
              <a:rPr lang="es-MX" dirty="0"/>
              <a:t>Al entrar como Administrador el sistema nos llevará a la administración de usuarios, donde deberá poder editar cualquier detalle de los usuarios.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203063"/>
              </a:clrFrom>
              <a:clrTo>
                <a:srgbClr val="203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1903"/>
            <a:ext cx="2056456" cy="5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5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61904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1404395" y="0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>
                <a:latin typeface="Futurist Fixed-width" pitchFamily="2" charset="0"/>
              </a:rPr>
              <a:t>ADMINISTRACIÓN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809751"/>
            <a:ext cx="5181596" cy="323849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8"/>
          </a:xfrm>
        </p:spPr>
        <p:txBody>
          <a:bodyPr anchor="ctr">
            <a:normAutofit/>
          </a:bodyPr>
          <a:lstStyle/>
          <a:p>
            <a:r>
              <a:rPr lang="es-MX" dirty="0"/>
              <a:t>Los administradores, pueden ver y modificar los datos de las escuelas, por ejemplo, dar de alta o baja una escuela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203063"/>
              </a:clrFrom>
              <a:clrTo>
                <a:srgbClr val="203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1903"/>
            <a:ext cx="2056456" cy="5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8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61904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1404395" y="0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>
                <a:latin typeface="Futurist Fixed-width" pitchFamily="2" charset="0"/>
              </a:rPr>
              <a:t>ADMINISTRACIÓN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09751"/>
            <a:ext cx="5181598" cy="323849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8"/>
          </a:xfrm>
        </p:spPr>
        <p:txBody>
          <a:bodyPr anchor="ctr">
            <a:normAutofit/>
          </a:bodyPr>
          <a:lstStyle/>
          <a:p>
            <a:r>
              <a:rPr lang="es-MX" dirty="0"/>
              <a:t>Los administradores, pueden ver y modificar cualquier información generada por los usuarios, como por ejemplo, las publicaciones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203063"/>
              </a:clrFrom>
              <a:clrTo>
                <a:srgbClr val="203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1903"/>
            <a:ext cx="2056456" cy="5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8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61904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1404395" y="0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>
                <a:latin typeface="Futurist Fixed-width" pitchFamily="2" charset="0"/>
              </a:rPr>
              <a:t>ADMINISTRACIÓN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113398"/>
            <a:ext cx="5181598" cy="2631204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8"/>
          </a:xfrm>
        </p:spPr>
        <p:txBody>
          <a:bodyPr anchor="ctr">
            <a:normAutofit lnSpcReduction="10000"/>
          </a:bodyPr>
          <a:lstStyle/>
          <a:p>
            <a:r>
              <a:rPr lang="es-MX" dirty="0"/>
              <a:t>Los administradores, pueden ver reportes y estadísticas del uso y la información generada por la misma aplicación</a:t>
            </a:r>
          </a:p>
          <a:p>
            <a:endParaRPr lang="es-MX" dirty="0"/>
          </a:p>
          <a:p>
            <a:r>
              <a:rPr lang="es-MX" dirty="0"/>
              <a:t>Las calificaciones de los padres de familia nos dirán la percepción que tienen de la escuela. Ejemplo: padres que mejor o peor califiquen a la escuela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203063"/>
              </a:clrFrom>
              <a:clrTo>
                <a:srgbClr val="203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1903"/>
            <a:ext cx="2056456" cy="5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61904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1404395" y="0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>
                <a:latin typeface="Futurist Fixed-width" pitchFamily="2" charset="0"/>
              </a:rPr>
              <a:t>ACCESO PARA USUARIOS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809751"/>
            <a:ext cx="5181596" cy="323849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8"/>
          </a:xfrm>
        </p:spPr>
        <p:txBody>
          <a:bodyPr anchor="ctr">
            <a:normAutofit/>
          </a:bodyPr>
          <a:lstStyle/>
          <a:p>
            <a:r>
              <a:rPr lang="es-MX" dirty="0"/>
              <a:t>Al ingresar como director, docente o padre de familia el sistema nos llevará al mural.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203063"/>
              </a:clrFrom>
              <a:clrTo>
                <a:srgbClr val="203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1903"/>
            <a:ext cx="2056456" cy="5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41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6261904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Rectangle 4"/>
          <p:cNvSpPr/>
          <p:nvPr/>
        </p:nvSpPr>
        <p:spPr>
          <a:xfrm>
            <a:off x="1404395" y="0"/>
            <a:ext cx="10787605" cy="596096"/>
          </a:xfrm>
          <a:prstGeom prst="rect">
            <a:avLst/>
          </a:prstGeom>
          <a:gradFill flip="none" rotWithShape="1">
            <a:gsLst>
              <a:gs pos="0">
                <a:srgbClr val="213062"/>
              </a:gs>
              <a:gs pos="100000">
                <a:srgbClr val="1B75B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>
                <a:latin typeface="Futurist Fixed-width" pitchFamily="2" charset="0"/>
              </a:rPr>
              <a:t>MURAL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809751"/>
            <a:ext cx="5181596" cy="323849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253331"/>
            <a:ext cx="5181600" cy="4351338"/>
          </a:xfrm>
        </p:spPr>
        <p:txBody>
          <a:bodyPr anchor="ctr">
            <a:normAutofit/>
          </a:bodyPr>
          <a:lstStyle/>
          <a:p>
            <a:r>
              <a:rPr lang="es-MX" dirty="0"/>
              <a:t>En el mural, se muestra información diversa, presentada en forma de publicaciones, como son:</a:t>
            </a:r>
          </a:p>
          <a:p>
            <a:pPr lvl="1"/>
            <a:r>
              <a:rPr lang="es-MX" dirty="0"/>
              <a:t>Acciones de los consejos con sus actividades específicas</a:t>
            </a:r>
          </a:p>
          <a:p>
            <a:pPr lvl="1"/>
            <a:r>
              <a:rPr lang="es-MX" dirty="0"/>
              <a:t>Publicaciones de los usuarios con sus comentarios</a:t>
            </a:r>
          </a:p>
          <a:p>
            <a:pPr lvl="1"/>
            <a:r>
              <a:rPr lang="es-MX" dirty="0"/>
              <a:t>Propuestas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203063"/>
              </a:clrFrom>
              <a:clrTo>
                <a:srgbClr val="20306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1903"/>
            <a:ext cx="2056456" cy="5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7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</TotalTime>
  <Words>293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Futurist Fixed-width</vt:lpstr>
      <vt:lpstr>Office Theme</vt:lpstr>
      <vt:lpstr>Mi Mural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LOSHS S.A. DE C.V.</dc:title>
  <dc:creator>Hugo Daniel Labra Aguilar</dc:creator>
  <cp:lastModifiedBy>Hugo Daniel Labra Aguilar</cp:lastModifiedBy>
  <cp:revision>132</cp:revision>
  <dcterms:created xsi:type="dcterms:W3CDTF">2016-07-13T04:43:39Z</dcterms:created>
  <dcterms:modified xsi:type="dcterms:W3CDTF">2016-09-16T05:10:52Z</dcterms:modified>
</cp:coreProperties>
</file>